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62" r:id="rId6"/>
    <p:sldId id="260" r:id="rId7"/>
    <p:sldId id="263" r:id="rId8"/>
    <p:sldId id="268" r:id="rId9"/>
    <p:sldId id="270" r:id="rId10"/>
    <p:sldId id="271" r:id="rId11"/>
    <p:sldId id="264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14BD6-BAA4-49CC-96C1-BFDB1B6840F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6EDBA-CAD3-4DCF-99DE-5D5C6B80E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EDBA-CAD3-4DCF-99DE-5D5C6B80E5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9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7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9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2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2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5F6D-56CD-4F7A-AAA6-62079709E77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14B10-37A3-4530-B3E4-3C182280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lgerian" panose="04020705040A02060702" pitchFamily="82" charset="0"/>
              </a:rPr>
              <a:t>Project</a:t>
            </a:r>
            <a:r>
              <a:rPr lang="en-US" sz="4800" dirty="0" smtClean="0"/>
              <a:t>: Evangelical Youth Center of </a:t>
            </a:r>
            <a:r>
              <a:rPr lang="en-US" sz="4800" dirty="0" err="1" smtClean="0"/>
              <a:t>Tiogo</a:t>
            </a:r>
            <a:r>
              <a:rPr lang="en-US" sz="4800" dirty="0" smtClean="0"/>
              <a:t> (Burkina Faso)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u="sng" dirty="0" smtClean="0"/>
              <a:t>Vision</a:t>
            </a:r>
            <a:r>
              <a:rPr lang="en-US" sz="3600" dirty="0" smtClean="0"/>
              <a:t>: To provide an excellent and affordable Christian education for multitudes of youth (ages 6-19) and train them to be disciples of Christ through biblical </a:t>
            </a:r>
            <a:r>
              <a:rPr lang="en-US" sz="3600" dirty="0" smtClean="0"/>
              <a:t>values</a:t>
            </a:r>
            <a:r>
              <a:rPr lang="en-US" sz="3600" dirty="0" smtClean="0"/>
              <a:t> </a:t>
            </a:r>
            <a:r>
              <a:rPr lang="en-US" sz="3600" dirty="0" smtClean="0"/>
              <a:t>and the preaching and teaching of the Gospel.</a:t>
            </a:r>
          </a:p>
          <a:p>
            <a:r>
              <a:rPr lang="en-US" sz="3600" u="sng" dirty="0" smtClean="0"/>
              <a:t>Location</a:t>
            </a:r>
            <a:r>
              <a:rPr lang="en-US" sz="3600" dirty="0" smtClean="0"/>
              <a:t>: Burkina Faso, West-Africa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kids with their family ox in Tiogo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Kombassere\Desktop\trip to burkina\pics general\SDC10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2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16 classrooms in long story building (8 rooms on each floor)</a:t>
            </a:r>
          </a:p>
          <a:p>
            <a:r>
              <a:rPr lang="en-US" dirty="0" smtClean="0"/>
              <a:t>An apartment complex for teachers</a:t>
            </a:r>
          </a:p>
          <a:p>
            <a:r>
              <a:rPr lang="en-US" dirty="0" smtClean="0"/>
              <a:t>An office building</a:t>
            </a:r>
          </a:p>
          <a:p>
            <a:r>
              <a:rPr lang="en-US" dirty="0" smtClean="0"/>
              <a:t>A library and computer lab</a:t>
            </a:r>
          </a:p>
          <a:p>
            <a:r>
              <a:rPr lang="en-US" dirty="0" smtClean="0"/>
              <a:t>A chapel</a:t>
            </a:r>
          </a:p>
          <a:p>
            <a:r>
              <a:rPr lang="en-US" dirty="0"/>
              <a:t>2</a:t>
            </a:r>
            <a:r>
              <a:rPr lang="en-US" dirty="0" smtClean="0"/>
              <a:t> dorms for boys and girls coming from far away</a:t>
            </a:r>
          </a:p>
          <a:p>
            <a:r>
              <a:rPr lang="en-US" dirty="0" smtClean="0"/>
              <a:t>A well, a pump, and a big tank for running water</a:t>
            </a:r>
          </a:p>
          <a:p>
            <a:r>
              <a:rPr lang="en-US" dirty="0" smtClean="0"/>
              <a:t>And a guest house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prints and potential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Still to be confirmed </a:t>
            </a:r>
          </a:p>
          <a:p>
            <a:r>
              <a:rPr lang="en-US" dirty="0" smtClean="0"/>
              <a:t>Architect and contractor will complete their work as soon as land is marked out.</a:t>
            </a:r>
          </a:p>
          <a:p>
            <a:r>
              <a:rPr lang="en-US" dirty="0" smtClean="0"/>
              <a:t>Estimated date for blue prints and cost to be available: within the next few months.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4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By </a:t>
            </a:r>
            <a:r>
              <a:rPr lang="en-US" sz="2800" dirty="0" err="1" smtClean="0"/>
              <a:t>Kombassere</a:t>
            </a:r>
            <a:r>
              <a:rPr lang="en-US" sz="2800" dirty="0" smtClean="0"/>
              <a:t> </a:t>
            </a:r>
            <a:r>
              <a:rPr lang="en-US" sz="2800" dirty="0" err="1" smtClean="0"/>
              <a:t>Pawendtare</a:t>
            </a:r>
            <a:r>
              <a:rPr lang="en-US" sz="2800" dirty="0" smtClean="0"/>
              <a:t> M.A.R (IP) Gordon-Conwell Theological Seminary (native of Tiogo, Burkina Faso) </a:t>
            </a:r>
            <a:br>
              <a:rPr lang="en-US" sz="2800" dirty="0" smtClean="0"/>
            </a:br>
            <a:r>
              <a:rPr lang="en-US" sz="2800" dirty="0" smtClean="0"/>
              <a:t>email: pawendtare@gmail.com</a:t>
            </a:r>
            <a:endParaRPr lang="en-US" sz="2800" dirty="0"/>
          </a:p>
        </p:txBody>
      </p:sp>
      <p:pic>
        <p:nvPicPr>
          <p:cNvPr id="3" name="Picture 3" descr="C:\Users\Kombassere\Pictures\Pictures\Summer 2010\SDC10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7338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obf.solidairesdumonde.org/media/02/02/212064814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05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u="sng" dirty="0" smtClean="0"/>
              <a:t>Tiogo</a:t>
            </a:r>
            <a:r>
              <a:rPr lang="en-US" sz="2800" dirty="0" smtClean="0"/>
              <a:t>, the village where the school will be built, is 35 km west of the town of </a:t>
            </a:r>
            <a:r>
              <a:rPr lang="en-US" sz="2800" dirty="0" err="1" smtClean="0"/>
              <a:t>Koudougou</a:t>
            </a:r>
            <a:r>
              <a:rPr lang="en-US" sz="2800" dirty="0" smtClean="0"/>
              <a:t> or 135 km from Ouagadougou, the capital city</a:t>
            </a:r>
            <a:endParaRPr lang="en-US" sz="2800" dirty="0"/>
          </a:p>
        </p:txBody>
      </p:sp>
      <p:pic>
        <p:nvPicPr>
          <p:cNvPr id="4" name="Picture 2" descr="http://www.sonpons.com/wp-content/uploads/2013/12/burkina-fas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62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facts about Burkina Faso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Population: 17 million</a:t>
            </a:r>
          </a:p>
          <a:p>
            <a:r>
              <a:rPr lang="en-US" dirty="0" smtClean="0"/>
              <a:t>Area: 274200 km2</a:t>
            </a:r>
          </a:p>
          <a:p>
            <a:r>
              <a:rPr lang="en-US" dirty="0" smtClean="0"/>
              <a:t>Population Under 15 </a:t>
            </a:r>
            <a:r>
              <a:rPr lang="en-US" dirty="0" err="1" smtClean="0"/>
              <a:t>yrs</a:t>
            </a:r>
            <a:r>
              <a:rPr lang="en-US" dirty="0" smtClean="0"/>
              <a:t> of age: 50%</a:t>
            </a:r>
          </a:p>
          <a:p>
            <a:r>
              <a:rPr lang="en-US" dirty="0" smtClean="0"/>
              <a:t>Official Language: French</a:t>
            </a:r>
          </a:p>
          <a:p>
            <a:r>
              <a:rPr lang="en-US" dirty="0" smtClean="0"/>
              <a:t>Christianity: about 20%</a:t>
            </a:r>
          </a:p>
          <a:p>
            <a:r>
              <a:rPr lang="en-US" dirty="0" smtClean="0"/>
              <a:t>Islam: about 50 %</a:t>
            </a:r>
          </a:p>
          <a:p>
            <a:r>
              <a:rPr lang="en-US" dirty="0" smtClean="0"/>
              <a:t>Animism and others: 30%</a:t>
            </a:r>
          </a:p>
          <a:p>
            <a:r>
              <a:rPr lang="en-US" dirty="0" smtClean="0"/>
              <a:t>National Literary rate: mediocre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given by villagers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Kombassere\Downloads\IMGA0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Area of land given: 24 Acres</a:t>
            </a:r>
          </a:p>
          <a:p>
            <a:r>
              <a:rPr lang="en-US" dirty="0" smtClean="0"/>
              <a:t>Legal paper work for land still in process</a:t>
            </a:r>
          </a:p>
          <a:p>
            <a:r>
              <a:rPr lang="en-US" dirty="0" smtClean="0"/>
              <a:t>Land surrounded by several villages</a:t>
            </a:r>
          </a:p>
          <a:p>
            <a:r>
              <a:rPr lang="en-US" dirty="0" smtClean="0"/>
              <a:t>Access to electricity in the village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34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Kombassere\Desktop\trip to burkina\pics general\SDC10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77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Kombassere\Desktop\trip to burkina\pics general\SDC1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0150"/>
            <a:ext cx="80772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Teenagers receiving their first Bibles after an evangelistic crusade by Elisha Cho and Paw in May 2013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Kombassere\Desktop\trip to burkina\pics general\SDC10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9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313</Words>
  <Application>Microsoft Office PowerPoint</Application>
  <PresentationFormat>On-screen Show (4:3)</PresentationFormat>
  <Paragraphs>38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Project: Evangelical Youth Center of Tiogo (Burkina Faso)</vt:lpstr>
      <vt:lpstr>PowerPoint Presentation</vt:lpstr>
      <vt:lpstr>Tiogo, the village where the school will be built, is 35 km west of the town of Koudougou or 135 km from Ouagadougou, the capital city</vt:lpstr>
      <vt:lpstr>A few facts about Burkina Faso</vt:lpstr>
      <vt:lpstr>Land given by villagers</vt:lpstr>
      <vt:lpstr>Facts about Land </vt:lpstr>
      <vt:lpstr>Potential Students</vt:lpstr>
      <vt:lpstr>More kids</vt:lpstr>
      <vt:lpstr>Teenagers receiving their first Bibles after an evangelistic crusade by Elisha Cho and Paw in May 2013</vt:lpstr>
      <vt:lpstr>3 kids with their family ox in Tiogo</vt:lpstr>
      <vt:lpstr>Ideas for Buildings</vt:lpstr>
      <vt:lpstr>Blue prints and potential cost?</vt:lpstr>
      <vt:lpstr>By Kombassere Pawendtare M.A.R (IP) Gordon-Conwell Theological Seminary (native of Tiogo, Burkina Faso)  email: pawendtare@gmail.com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School project in</dc:title>
  <dc:creator>Kombassere</dc:creator>
  <cp:lastModifiedBy>Kombassere</cp:lastModifiedBy>
  <cp:revision>35</cp:revision>
  <dcterms:created xsi:type="dcterms:W3CDTF">2014-04-19T13:45:00Z</dcterms:created>
  <dcterms:modified xsi:type="dcterms:W3CDTF">2014-04-20T12:57:41Z</dcterms:modified>
</cp:coreProperties>
</file>