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65" r:id="rId7"/>
    <p:sldId id="261" r:id="rId8"/>
    <p:sldId id="262" r:id="rId9"/>
    <p:sldId id="263" r:id="rId10"/>
    <p:sldId id="269" r:id="rId11"/>
    <p:sldId id="264" r:id="rId12"/>
    <p:sldId id="268" r:id="rId13"/>
    <p:sldId id="266" r:id="rId14"/>
    <p:sldId id="267"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49" autoAdjust="0"/>
    <p:restoredTop sz="94660"/>
  </p:normalViewPr>
  <p:slideViewPr>
    <p:cSldViewPr>
      <p:cViewPr>
        <p:scale>
          <a:sx n="66" d="100"/>
          <a:sy n="66" d="100"/>
        </p:scale>
        <p:origin x="-558" y="6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DC6DAB-3B7A-4008-A5BB-6B0D4FBD0247}" type="datetimeFigureOut">
              <a:rPr lang="en-US" smtClean="0"/>
              <a:t>2/3/2017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0A4142-7A3B-4BA5-A69A-530DA520A27E}" type="slidenum">
              <a:rPr lang="en-US" smtClean="0"/>
              <a:t>‹#›</a:t>
            </a:fld>
            <a:endParaRPr lang="en-US"/>
          </a:p>
        </p:txBody>
      </p:sp>
    </p:spTree>
    <p:extLst>
      <p:ext uri="{BB962C8B-B14F-4D97-AF65-F5344CB8AC3E}">
        <p14:creationId xmlns:p14="http://schemas.microsoft.com/office/powerpoint/2010/main" val="393969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0A4142-7A3B-4BA5-A69A-530DA520A27E}" type="slidenum">
              <a:rPr lang="en-US" smtClean="0"/>
              <a:t>13</a:t>
            </a:fld>
            <a:endParaRPr lang="en-US"/>
          </a:p>
        </p:txBody>
      </p:sp>
    </p:spTree>
    <p:extLst>
      <p:ext uri="{BB962C8B-B14F-4D97-AF65-F5344CB8AC3E}">
        <p14:creationId xmlns:p14="http://schemas.microsoft.com/office/powerpoint/2010/main" val="4022597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C8D86D-FB22-4706-AF1D-A16DF350849A}" type="datetimeFigureOut">
              <a:rPr lang="en-US" smtClean="0"/>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FA358-2A81-4EA8-8027-D78E9190C035}" type="slidenum">
              <a:rPr lang="en-US" smtClean="0"/>
              <a:t>‹#›</a:t>
            </a:fld>
            <a:endParaRPr lang="en-US"/>
          </a:p>
        </p:txBody>
      </p:sp>
    </p:spTree>
    <p:extLst>
      <p:ext uri="{BB962C8B-B14F-4D97-AF65-F5344CB8AC3E}">
        <p14:creationId xmlns:p14="http://schemas.microsoft.com/office/powerpoint/2010/main" val="3413413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C8D86D-FB22-4706-AF1D-A16DF350849A}" type="datetimeFigureOut">
              <a:rPr lang="en-US" smtClean="0"/>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FA358-2A81-4EA8-8027-D78E9190C035}" type="slidenum">
              <a:rPr lang="en-US" smtClean="0"/>
              <a:t>‹#›</a:t>
            </a:fld>
            <a:endParaRPr lang="en-US"/>
          </a:p>
        </p:txBody>
      </p:sp>
    </p:spTree>
    <p:extLst>
      <p:ext uri="{BB962C8B-B14F-4D97-AF65-F5344CB8AC3E}">
        <p14:creationId xmlns:p14="http://schemas.microsoft.com/office/powerpoint/2010/main" val="2394934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C8D86D-FB22-4706-AF1D-A16DF350849A}" type="datetimeFigureOut">
              <a:rPr lang="en-US" smtClean="0"/>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FA358-2A81-4EA8-8027-D78E9190C035}" type="slidenum">
              <a:rPr lang="en-US" smtClean="0"/>
              <a:t>‹#›</a:t>
            </a:fld>
            <a:endParaRPr lang="en-US"/>
          </a:p>
        </p:txBody>
      </p:sp>
    </p:spTree>
    <p:extLst>
      <p:ext uri="{BB962C8B-B14F-4D97-AF65-F5344CB8AC3E}">
        <p14:creationId xmlns:p14="http://schemas.microsoft.com/office/powerpoint/2010/main" val="4207386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C8D86D-FB22-4706-AF1D-A16DF350849A}" type="datetimeFigureOut">
              <a:rPr lang="en-US" smtClean="0"/>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FA358-2A81-4EA8-8027-D78E9190C035}" type="slidenum">
              <a:rPr lang="en-US" smtClean="0"/>
              <a:t>‹#›</a:t>
            </a:fld>
            <a:endParaRPr lang="en-US"/>
          </a:p>
        </p:txBody>
      </p:sp>
    </p:spTree>
    <p:extLst>
      <p:ext uri="{BB962C8B-B14F-4D97-AF65-F5344CB8AC3E}">
        <p14:creationId xmlns:p14="http://schemas.microsoft.com/office/powerpoint/2010/main" val="1374854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C8D86D-FB22-4706-AF1D-A16DF350849A}" type="datetimeFigureOut">
              <a:rPr lang="en-US" smtClean="0"/>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FA358-2A81-4EA8-8027-D78E9190C035}" type="slidenum">
              <a:rPr lang="en-US" smtClean="0"/>
              <a:t>‹#›</a:t>
            </a:fld>
            <a:endParaRPr lang="en-US"/>
          </a:p>
        </p:txBody>
      </p:sp>
    </p:spTree>
    <p:extLst>
      <p:ext uri="{BB962C8B-B14F-4D97-AF65-F5344CB8AC3E}">
        <p14:creationId xmlns:p14="http://schemas.microsoft.com/office/powerpoint/2010/main" val="21673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C8D86D-FB22-4706-AF1D-A16DF350849A}" type="datetimeFigureOut">
              <a:rPr lang="en-US" smtClean="0"/>
              <a:t>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2FA358-2A81-4EA8-8027-D78E9190C035}" type="slidenum">
              <a:rPr lang="en-US" smtClean="0"/>
              <a:t>‹#›</a:t>
            </a:fld>
            <a:endParaRPr lang="en-US"/>
          </a:p>
        </p:txBody>
      </p:sp>
    </p:spTree>
    <p:extLst>
      <p:ext uri="{BB962C8B-B14F-4D97-AF65-F5344CB8AC3E}">
        <p14:creationId xmlns:p14="http://schemas.microsoft.com/office/powerpoint/2010/main" val="3530900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C8D86D-FB22-4706-AF1D-A16DF350849A}" type="datetimeFigureOut">
              <a:rPr lang="en-US" smtClean="0"/>
              <a:t>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2FA358-2A81-4EA8-8027-D78E9190C035}" type="slidenum">
              <a:rPr lang="en-US" smtClean="0"/>
              <a:t>‹#›</a:t>
            </a:fld>
            <a:endParaRPr lang="en-US"/>
          </a:p>
        </p:txBody>
      </p:sp>
    </p:spTree>
    <p:extLst>
      <p:ext uri="{BB962C8B-B14F-4D97-AF65-F5344CB8AC3E}">
        <p14:creationId xmlns:p14="http://schemas.microsoft.com/office/powerpoint/2010/main" val="3549034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C8D86D-FB22-4706-AF1D-A16DF350849A}" type="datetimeFigureOut">
              <a:rPr lang="en-US" smtClean="0"/>
              <a:t>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2FA358-2A81-4EA8-8027-D78E9190C035}" type="slidenum">
              <a:rPr lang="en-US" smtClean="0"/>
              <a:t>‹#›</a:t>
            </a:fld>
            <a:endParaRPr lang="en-US"/>
          </a:p>
        </p:txBody>
      </p:sp>
    </p:spTree>
    <p:extLst>
      <p:ext uri="{BB962C8B-B14F-4D97-AF65-F5344CB8AC3E}">
        <p14:creationId xmlns:p14="http://schemas.microsoft.com/office/powerpoint/2010/main" val="1220888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8D86D-FB22-4706-AF1D-A16DF350849A}" type="datetimeFigureOut">
              <a:rPr lang="en-US" smtClean="0"/>
              <a:t>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2FA358-2A81-4EA8-8027-D78E9190C035}" type="slidenum">
              <a:rPr lang="en-US" smtClean="0"/>
              <a:t>‹#›</a:t>
            </a:fld>
            <a:endParaRPr lang="en-US"/>
          </a:p>
        </p:txBody>
      </p:sp>
    </p:spTree>
    <p:extLst>
      <p:ext uri="{BB962C8B-B14F-4D97-AF65-F5344CB8AC3E}">
        <p14:creationId xmlns:p14="http://schemas.microsoft.com/office/powerpoint/2010/main" val="986614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C8D86D-FB22-4706-AF1D-A16DF350849A}" type="datetimeFigureOut">
              <a:rPr lang="en-US" smtClean="0"/>
              <a:t>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2FA358-2A81-4EA8-8027-D78E9190C035}" type="slidenum">
              <a:rPr lang="en-US" smtClean="0"/>
              <a:t>‹#›</a:t>
            </a:fld>
            <a:endParaRPr lang="en-US"/>
          </a:p>
        </p:txBody>
      </p:sp>
    </p:spTree>
    <p:extLst>
      <p:ext uri="{BB962C8B-B14F-4D97-AF65-F5344CB8AC3E}">
        <p14:creationId xmlns:p14="http://schemas.microsoft.com/office/powerpoint/2010/main" val="261334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C8D86D-FB22-4706-AF1D-A16DF350849A}" type="datetimeFigureOut">
              <a:rPr lang="en-US" smtClean="0"/>
              <a:t>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2FA358-2A81-4EA8-8027-D78E9190C035}" type="slidenum">
              <a:rPr lang="en-US" smtClean="0"/>
              <a:t>‹#›</a:t>
            </a:fld>
            <a:endParaRPr lang="en-US"/>
          </a:p>
        </p:txBody>
      </p:sp>
    </p:spTree>
    <p:extLst>
      <p:ext uri="{BB962C8B-B14F-4D97-AF65-F5344CB8AC3E}">
        <p14:creationId xmlns:p14="http://schemas.microsoft.com/office/powerpoint/2010/main" val="1920194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C8D86D-FB22-4706-AF1D-A16DF350849A}" type="datetimeFigureOut">
              <a:rPr lang="en-US" smtClean="0"/>
              <a:t>2/3/2017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2FA358-2A81-4EA8-8027-D78E9190C035}" type="slidenum">
              <a:rPr lang="en-US" smtClean="0"/>
              <a:t>‹#›</a:t>
            </a:fld>
            <a:endParaRPr lang="en-US"/>
          </a:p>
        </p:txBody>
      </p:sp>
    </p:spTree>
    <p:extLst>
      <p:ext uri="{BB962C8B-B14F-4D97-AF65-F5344CB8AC3E}">
        <p14:creationId xmlns:p14="http://schemas.microsoft.com/office/powerpoint/2010/main" val="1204191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mailto:pawendtare@gm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Global Mission /Burkina Faso</a:t>
            </a:r>
            <a:endParaRPr lang="en-US" dirty="0"/>
          </a:p>
        </p:txBody>
      </p:sp>
      <p:sp>
        <p:nvSpPr>
          <p:cNvPr id="3" name="Subtitle 2"/>
          <p:cNvSpPr>
            <a:spLocks noGrp="1"/>
          </p:cNvSpPr>
          <p:nvPr>
            <p:ph type="subTitle" idx="1"/>
          </p:nvPr>
        </p:nvSpPr>
        <p:spPr/>
        <p:txBody>
          <a:bodyPr/>
          <a:lstStyle/>
          <a:p>
            <a:r>
              <a:rPr lang="en-US" dirty="0" smtClean="0">
                <a:solidFill>
                  <a:schemeClr val="tx2"/>
                </a:solidFill>
              </a:rPr>
              <a:t>Christmas 2016 plus Bible project</a:t>
            </a:r>
          </a:p>
          <a:p>
            <a:endParaRPr lang="en-US" dirty="0"/>
          </a:p>
        </p:txBody>
      </p:sp>
    </p:spTree>
    <p:extLst>
      <p:ext uri="{BB962C8B-B14F-4D97-AF65-F5344CB8AC3E}">
        <p14:creationId xmlns:p14="http://schemas.microsoft.com/office/powerpoint/2010/main" val="1558940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G:\LPET 2016-17\pictures\IMGA06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4457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Happy students showing off their brand New Bibles</a:t>
            </a:r>
            <a:endParaRPr lang="en-US" sz="3200" dirty="0"/>
          </a:p>
        </p:txBody>
      </p:sp>
      <p:sp>
        <p:nvSpPr>
          <p:cNvPr id="3" name="Content Placeholder 2"/>
          <p:cNvSpPr>
            <a:spLocks noGrp="1"/>
          </p:cNvSpPr>
          <p:nvPr>
            <p:ph idx="1"/>
          </p:nvPr>
        </p:nvSpPr>
        <p:spPr/>
        <p:txBody>
          <a:bodyPr/>
          <a:lstStyle/>
          <a:p>
            <a:endParaRPr lang="en-US" dirty="0"/>
          </a:p>
        </p:txBody>
      </p:sp>
      <p:pic>
        <p:nvPicPr>
          <p:cNvPr id="8194" name="Picture 2" descr="D:\LPET 2016-17\pictures\IMGA06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8458200" cy="470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669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E:\DCIM\108CDPFP\IMGA06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88392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7298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Thank You!</a:t>
            </a:r>
            <a:endParaRPr lang="en-US" dirty="0"/>
          </a:p>
        </p:txBody>
      </p:sp>
      <p:sp>
        <p:nvSpPr>
          <p:cNvPr id="3" name="Content Placeholder 2"/>
          <p:cNvSpPr>
            <a:spLocks noGrp="1"/>
          </p:cNvSpPr>
          <p:nvPr>
            <p:ph idx="1"/>
          </p:nvPr>
        </p:nvSpPr>
        <p:spPr>
          <a:xfrm>
            <a:off x="457200" y="1143000"/>
            <a:ext cx="8229600" cy="5486400"/>
          </a:xfrm>
        </p:spPr>
        <p:txBody>
          <a:bodyPr>
            <a:normAutofit fontScale="85000" lnSpcReduction="10000"/>
          </a:bodyPr>
          <a:lstStyle/>
          <a:p>
            <a:r>
              <a:rPr lang="en-US" dirty="0" smtClean="0"/>
              <a:t>The students, staff and teachers of our school are very thankful to Dr. Park for his great leadership and his love for the people of </a:t>
            </a:r>
            <a:r>
              <a:rPr lang="en-US" dirty="0" err="1" smtClean="0"/>
              <a:t>Tiogo</a:t>
            </a:r>
            <a:r>
              <a:rPr lang="en-US" dirty="0" smtClean="0"/>
              <a:t>. We are equally grateful to all the partners of Global Mission.</a:t>
            </a:r>
          </a:p>
          <a:p>
            <a:endParaRPr lang="en-US" dirty="0" smtClean="0"/>
          </a:p>
          <a:p>
            <a:r>
              <a:rPr lang="en-US" dirty="0" smtClean="0"/>
              <a:t>With these Bibles it is now easy to lead a Bible study in class and point the life changing truths of God’s word to the students.  </a:t>
            </a:r>
          </a:p>
          <a:p>
            <a:endParaRPr lang="en-US" dirty="0" smtClean="0"/>
          </a:p>
          <a:p>
            <a:r>
              <a:rPr lang="en-US" dirty="0" smtClean="0"/>
              <a:t>So far, we have had at least 40 students who openly accepted Jesus Christ as their Lord and Savior.  They are being taught and discipled in the weekly school Bible studies.  TO GOD BE ALL THE GLORY!!!</a:t>
            </a:r>
            <a:endParaRPr lang="en-US" dirty="0"/>
          </a:p>
        </p:txBody>
      </p:sp>
    </p:spTree>
    <p:extLst>
      <p:ext uri="{BB962C8B-B14F-4D97-AF65-F5344CB8AC3E}">
        <p14:creationId xmlns:p14="http://schemas.microsoft.com/office/powerpoint/2010/main" val="24639850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a:t>By </a:t>
            </a:r>
            <a:r>
              <a:rPr lang="en-US" dirty="0" err="1"/>
              <a:t>Pawendtare</a:t>
            </a:r>
            <a:r>
              <a:rPr lang="en-US" dirty="0"/>
              <a:t> </a:t>
            </a:r>
            <a:r>
              <a:rPr lang="en-US" dirty="0" err="1"/>
              <a:t>Kombassere</a:t>
            </a:r>
            <a:r>
              <a:rPr lang="en-US" dirty="0"/>
              <a:t>, Local rep. Of Global </a:t>
            </a:r>
            <a:r>
              <a:rPr lang="en-US"/>
              <a:t>Mission </a:t>
            </a:r>
            <a:r>
              <a:rPr lang="en-US" smtClean="0"/>
              <a:t>/Burkina </a:t>
            </a:r>
            <a:r>
              <a:rPr lang="en-US" dirty="0"/>
              <a:t>Faso </a:t>
            </a:r>
          </a:p>
          <a:p>
            <a:r>
              <a:rPr lang="en-US" dirty="0"/>
              <a:t>Email: </a:t>
            </a:r>
            <a:r>
              <a:rPr lang="en-US" dirty="0">
                <a:hlinkClick r:id="rId2"/>
              </a:rPr>
              <a:t>pawendtare@gmail.com</a:t>
            </a:r>
            <a:endParaRPr lang="en-US" dirty="0"/>
          </a:p>
          <a:p>
            <a:endParaRPr lang="en-US" dirty="0"/>
          </a:p>
        </p:txBody>
      </p:sp>
    </p:spTree>
    <p:extLst>
      <p:ext uri="{BB962C8B-B14F-4D97-AF65-F5344CB8AC3E}">
        <p14:creationId xmlns:p14="http://schemas.microsoft.com/office/powerpoint/2010/main" val="4026519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Open-air School Christmas worship </a:t>
            </a:r>
            <a:endParaRPr lang="en-US" dirty="0"/>
          </a:p>
        </p:txBody>
      </p:sp>
      <p:pic>
        <p:nvPicPr>
          <p:cNvPr id="1026" name="Picture 2" descr="D:\LPET 2016-17\pictures\IMGA061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179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r>
              <a:rPr lang="en-US" sz="3200" dirty="0" smtClean="0"/>
              <a:t>Choir of young girls singing at Christmas service (Dec. 2016)</a:t>
            </a:r>
            <a:endParaRPr lang="en-US" sz="3200" dirty="0"/>
          </a:p>
        </p:txBody>
      </p:sp>
      <p:pic>
        <p:nvPicPr>
          <p:cNvPr id="2050" name="Picture 2" descr="D:\LPET 2016-17\pictures\IMGA06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5344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1198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girls singing and dancing</a:t>
            </a:r>
            <a:endParaRPr lang="en-US" dirty="0"/>
          </a:p>
        </p:txBody>
      </p:sp>
      <p:pic>
        <p:nvPicPr>
          <p:cNvPr id="3074" name="Picture 2" descr="D:\LPET 2016-17\pictures\IMGA061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4100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219200"/>
          </a:xfrm>
        </p:spPr>
        <p:txBody>
          <a:bodyPr>
            <a:normAutofit/>
          </a:bodyPr>
          <a:lstStyle/>
          <a:p>
            <a:r>
              <a:rPr lang="en-US" sz="3200" dirty="0" smtClean="0"/>
              <a:t>Village pastor preaching to students before Bible distribution early Jan. 2017 </a:t>
            </a:r>
            <a:endParaRPr lang="en-US" sz="3200" dirty="0"/>
          </a:p>
        </p:txBody>
      </p:sp>
      <p:pic>
        <p:nvPicPr>
          <p:cNvPr id="4098" name="Picture 2" descr="D:\LPET 2016-17\pictures\IMGA062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5344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1144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Teachers, staff and village pastor present at the Bible distribution ceremony</a:t>
            </a:r>
            <a:endParaRPr lang="en-US" sz="3200" dirty="0"/>
          </a:p>
        </p:txBody>
      </p:sp>
      <p:sp>
        <p:nvSpPr>
          <p:cNvPr id="3" name="Content Placeholder 2"/>
          <p:cNvSpPr>
            <a:spLocks noGrp="1"/>
          </p:cNvSpPr>
          <p:nvPr>
            <p:ph idx="1"/>
          </p:nvPr>
        </p:nvSpPr>
        <p:spPr/>
        <p:txBody>
          <a:bodyPr/>
          <a:lstStyle/>
          <a:p>
            <a:endParaRPr lang="en-US" dirty="0"/>
          </a:p>
        </p:txBody>
      </p:sp>
      <p:pic>
        <p:nvPicPr>
          <p:cNvPr id="9218" name="Picture 2" descr="E:\DCIM\108CDPFP\IMGA06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6106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913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Excited students eagerly waiting to receive the word of God</a:t>
            </a:r>
            <a:endParaRPr lang="en-US" sz="3200" dirty="0"/>
          </a:p>
        </p:txBody>
      </p:sp>
      <p:sp>
        <p:nvSpPr>
          <p:cNvPr id="3" name="Content Placeholder 2"/>
          <p:cNvSpPr>
            <a:spLocks noGrp="1"/>
          </p:cNvSpPr>
          <p:nvPr>
            <p:ph idx="1"/>
          </p:nvPr>
        </p:nvSpPr>
        <p:spPr/>
        <p:txBody>
          <a:bodyPr/>
          <a:lstStyle/>
          <a:p>
            <a:endParaRPr lang="en-US" dirty="0"/>
          </a:p>
        </p:txBody>
      </p:sp>
      <p:pic>
        <p:nvPicPr>
          <p:cNvPr id="5122" name="Picture 2" descr="D:\LPET 2016-17\pictures\IMGA06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905" y="1447800"/>
            <a:ext cx="85344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0878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Village pastor handing out Bibles to every student</a:t>
            </a:r>
            <a:endParaRPr lang="en-US" sz="3600" dirty="0"/>
          </a:p>
        </p:txBody>
      </p:sp>
      <p:sp>
        <p:nvSpPr>
          <p:cNvPr id="3" name="Content Placeholder 2"/>
          <p:cNvSpPr>
            <a:spLocks noGrp="1"/>
          </p:cNvSpPr>
          <p:nvPr>
            <p:ph idx="1"/>
          </p:nvPr>
        </p:nvSpPr>
        <p:spPr/>
        <p:txBody>
          <a:bodyPr/>
          <a:lstStyle/>
          <a:p>
            <a:endParaRPr lang="en-US" dirty="0"/>
          </a:p>
        </p:txBody>
      </p:sp>
      <p:pic>
        <p:nvPicPr>
          <p:cNvPr id="6146" name="Picture 2" descr="D:\LPET 2016-17\pictures\IMGA0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106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366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Every single one of our 136 students now has his or her own Bible</a:t>
            </a:r>
            <a:endParaRPr lang="en-US" sz="3200" dirty="0"/>
          </a:p>
        </p:txBody>
      </p:sp>
      <p:pic>
        <p:nvPicPr>
          <p:cNvPr id="7170" name="Picture 2" descr="D:\LPET 2016-17\pictures\IMGA064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7023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227</Words>
  <Application>Microsoft Office PowerPoint</Application>
  <PresentationFormat>On-screen Show (4:3)</PresentationFormat>
  <Paragraphs>21</Paragraphs>
  <Slides>14</Slides>
  <Notes>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Global Mission /Burkina Faso</vt:lpstr>
      <vt:lpstr>Open-air School Christmas worship </vt:lpstr>
      <vt:lpstr>Choir of young girls singing at Christmas service (Dec. 2016)</vt:lpstr>
      <vt:lpstr>School girls singing and dancing</vt:lpstr>
      <vt:lpstr>Village pastor preaching to students before Bible distribution early Jan. 2017 </vt:lpstr>
      <vt:lpstr>Teachers, staff and village pastor present at the Bible distribution ceremony</vt:lpstr>
      <vt:lpstr>Excited students eagerly waiting to receive the word of God</vt:lpstr>
      <vt:lpstr>Village pastor handing out Bibles to every student</vt:lpstr>
      <vt:lpstr>Every single one of our 136 students now has his or her own Bible</vt:lpstr>
      <vt:lpstr>PowerPoint Presentation</vt:lpstr>
      <vt:lpstr>Happy students showing off their brand New Bibles</vt:lpstr>
      <vt:lpstr>PowerPoint Presentation</vt:lpstr>
      <vt:lpstr>Thank You!</vt:lpstr>
      <vt:lpstr>Thank You</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Bible project</dc:title>
  <dc:creator>Kombassere</dc:creator>
  <cp:lastModifiedBy>Kombassere</cp:lastModifiedBy>
  <cp:revision>15</cp:revision>
  <dcterms:created xsi:type="dcterms:W3CDTF">2017-02-02T21:04:22Z</dcterms:created>
  <dcterms:modified xsi:type="dcterms:W3CDTF">2017-02-03T17:41:17Z</dcterms:modified>
</cp:coreProperties>
</file>