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9"/>
  </p:notesMasterIdLst>
  <p:handoutMasterIdLst>
    <p:handoutMasterId r:id="rId80"/>
  </p:handoutMasterIdLst>
  <p:sldIdLst>
    <p:sldId id="271" r:id="rId4"/>
    <p:sldId id="322" r:id="rId5"/>
    <p:sldId id="272" r:id="rId6"/>
    <p:sldId id="323" r:id="rId7"/>
    <p:sldId id="273" r:id="rId8"/>
    <p:sldId id="285" r:id="rId9"/>
    <p:sldId id="274" r:id="rId10"/>
    <p:sldId id="324" r:id="rId11"/>
    <p:sldId id="278" r:id="rId12"/>
    <p:sldId id="283" r:id="rId13"/>
    <p:sldId id="279" r:id="rId14"/>
    <p:sldId id="325" r:id="rId15"/>
    <p:sldId id="280" r:id="rId16"/>
    <p:sldId id="326" r:id="rId17"/>
    <p:sldId id="328" r:id="rId18"/>
    <p:sldId id="329" r:id="rId19"/>
    <p:sldId id="330" r:id="rId20"/>
    <p:sldId id="281" r:id="rId21"/>
    <p:sldId id="261" r:id="rId22"/>
    <p:sldId id="292" r:id="rId23"/>
    <p:sldId id="331" r:id="rId24"/>
    <p:sldId id="290" r:id="rId25"/>
    <p:sldId id="332" r:id="rId26"/>
    <p:sldId id="333" r:id="rId27"/>
    <p:sldId id="334" r:id="rId28"/>
    <p:sldId id="335" r:id="rId29"/>
    <p:sldId id="256" r:id="rId30"/>
    <p:sldId id="259" r:id="rId31"/>
    <p:sldId id="287" r:id="rId32"/>
    <p:sldId id="336" r:id="rId33"/>
    <p:sldId id="267" r:id="rId34"/>
    <p:sldId id="337" r:id="rId35"/>
    <p:sldId id="307" r:id="rId36"/>
    <p:sldId id="315" r:id="rId37"/>
    <p:sldId id="338" r:id="rId38"/>
    <p:sldId id="319" r:id="rId39"/>
    <p:sldId id="339" r:id="rId40"/>
    <p:sldId id="341" r:id="rId41"/>
    <p:sldId id="345" r:id="rId42"/>
    <p:sldId id="347" r:id="rId43"/>
    <p:sldId id="354" r:id="rId44"/>
    <p:sldId id="357" r:id="rId45"/>
    <p:sldId id="359" r:id="rId46"/>
    <p:sldId id="360" r:id="rId47"/>
    <p:sldId id="361" r:id="rId48"/>
    <p:sldId id="368" r:id="rId49"/>
    <p:sldId id="370" r:id="rId50"/>
    <p:sldId id="372" r:id="rId51"/>
    <p:sldId id="373" r:id="rId52"/>
    <p:sldId id="374" r:id="rId53"/>
    <p:sldId id="375" r:id="rId54"/>
    <p:sldId id="376" r:id="rId55"/>
    <p:sldId id="377" r:id="rId56"/>
    <p:sldId id="378" r:id="rId57"/>
    <p:sldId id="379" r:id="rId58"/>
    <p:sldId id="380" r:id="rId59"/>
    <p:sldId id="381" r:id="rId60"/>
    <p:sldId id="382" r:id="rId61"/>
    <p:sldId id="383" r:id="rId62"/>
    <p:sldId id="384" r:id="rId63"/>
    <p:sldId id="385" r:id="rId64"/>
    <p:sldId id="386" r:id="rId65"/>
    <p:sldId id="387" r:id="rId66"/>
    <p:sldId id="388" r:id="rId67"/>
    <p:sldId id="389" r:id="rId68"/>
    <p:sldId id="390" r:id="rId69"/>
    <p:sldId id="391" r:id="rId70"/>
    <p:sldId id="392" r:id="rId71"/>
    <p:sldId id="393" r:id="rId72"/>
    <p:sldId id="394" r:id="rId73"/>
    <p:sldId id="395" r:id="rId74"/>
    <p:sldId id="396" r:id="rId75"/>
    <p:sldId id="397" r:id="rId76"/>
    <p:sldId id="398" r:id="rId77"/>
    <p:sldId id="399" r:id="rId78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77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handoutMaster" Target="handoutMasters/handout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3B8AC67-00B2-438A-B460-97815B1EA538}" type="datetimeFigureOut">
              <a:rPr lang="en-US" smtClean="0"/>
              <a:pPr/>
              <a:t>7/4/16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9C5D95-E3E7-46C7-AA4F-6F21B7FC0D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026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0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265023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BB4F2-116F-45C7-9E79-C7AC01968769}" type="datetimeFigureOut">
              <a:rPr lang="en-US" smtClean="0"/>
              <a:pPr/>
              <a:t>7/4/16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30482" y="3330424"/>
            <a:ext cx="7435436" cy="31544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0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265023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18DC2-84DF-4846-8AE5-372E2778E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423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24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52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D50D8-A776-4BF4-B27E-965ECAD4D267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59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8901-9523-4AFE-9EFB-C9628984A6D2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84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39C-3A5D-4EEF-A381-8D53002BB5BA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23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E7726-0253-432E-BC70-65DB89E09612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86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15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78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1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63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49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7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09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1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123F8-CA82-4B8F-A58D-6979D9EE6287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29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01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24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23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9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15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88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1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42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25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62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4636-558C-4CD6-9089-1ABCB8D2341F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03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63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03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46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70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4ACBC-7CCD-4971-9ACB-C0053D0DC9C7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3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D8AA-7636-46B2-8EAD-9537EA728A64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6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F0AC-B564-4309-95F7-C67C9BFE01CB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6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6A60-2D9E-4336-86DC-150646D9F727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59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F8A7B-2AF9-48F7-BAF7-E7735E569B30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8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BA32B-DAA0-4B3D-BBE8-6115A94D514D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88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99F94-1AC1-42FE-943D-681D5634C71F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9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7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5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6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7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8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8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9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9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0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1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2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3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52" y="6569968"/>
            <a:ext cx="45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95"/>
          <a:stretch/>
        </p:blipFill>
        <p:spPr>
          <a:xfrm>
            <a:off x="-171566" y="-567349"/>
            <a:ext cx="9315566" cy="73987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43409"/>
            <a:ext cx="9324528" cy="7704857"/>
            <a:chOff x="0" y="-243409"/>
            <a:chExt cx="9324528" cy="770485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852505" cy="6840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464" y="-243409"/>
              <a:ext cx="5498064" cy="7704857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Baruch Haba Beshem Adonai.jpg"/>
          <p:cNvPicPr>
            <a:picLocks noChangeAspect="1"/>
          </p:cNvPicPr>
          <p:nvPr/>
        </p:nvPicPr>
        <p:blipFill rotWithShape="1">
          <a:blip r:embed="rId2" cstate="print"/>
          <a:srcRect t="11700" r="3236" b="44150"/>
          <a:stretch/>
        </p:blipFill>
        <p:spPr>
          <a:xfrm>
            <a:off x="-180528" y="116632"/>
            <a:ext cx="9324606" cy="64807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Baruch Haba Beshem Adonai.jpg"/>
          <p:cNvPicPr>
            <a:picLocks noChangeAspect="1"/>
          </p:cNvPicPr>
          <p:nvPr/>
        </p:nvPicPr>
        <p:blipFill rotWithShape="1">
          <a:blip r:embed="rId2" cstate="print"/>
          <a:srcRect t="55667" r="3426"/>
          <a:stretch/>
        </p:blipFill>
        <p:spPr>
          <a:xfrm>
            <a:off x="-180528" y="188640"/>
            <a:ext cx="9267976" cy="65527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004048" y="5670203"/>
            <a:ext cx="2133600" cy="365125"/>
          </a:xfrm>
        </p:spPr>
        <p:txBody>
          <a:bodyPr/>
          <a:lstStyle/>
          <a:p>
            <a:fld id="{F728EE19-F5B3-43E8-A5E6-CF3A4599F69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7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샬롬 예루살렘.png"/>
          <p:cNvPicPr>
            <a:picLocks noChangeAspect="1"/>
          </p:cNvPicPr>
          <p:nvPr/>
        </p:nvPicPr>
        <p:blipFill rotWithShape="1">
          <a:blip r:embed="rId2" cstate="print"/>
          <a:srcRect b="74933"/>
          <a:stretch/>
        </p:blipFill>
        <p:spPr>
          <a:xfrm>
            <a:off x="0" y="0"/>
            <a:ext cx="9238140" cy="59492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샬롬 예루살렘.png"/>
          <p:cNvPicPr>
            <a:picLocks noChangeAspect="1"/>
          </p:cNvPicPr>
          <p:nvPr/>
        </p:nvPicPr>
        <p:blipFill rotWithShape="1">
          <a:blip r:embed="rId2" cstate="print"/>
          <a:srcRect t="24333" b="18955"/>
          <a:stretch/>
        </p:blipFill>
        <p:spPr>
          <a:xfrm>
            <a:off x="0" y="-9719"/>
            <a:ext cx="8460432" cy="69137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5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샬롬 예루살렘.png"/>
          <p:cNvPicPr>
            <a:picLocks noChangeAspect="1"/>
          </p:cNvPicPr>
          <p:nvPr/>
        </p:nvPicPr>
        <p:blipFill rotWithShape="1">
          <a:blip r:embed="rId2" cstate="print"/>
          <a:srcRect b="74933"/>
          <a:stretch/>
        </p:blipFill>
        <p:spPr>
          <a:xfrm>
            <a:off x="0" y="0"/>
            <a:ext cx="9238140" cy="59492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57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488" y="0"/>
            <a:ext cx="8945000" cy="6867719"/>
            <a:chOff x="0" y="-9719"/>
            <a:chExt cx="8460433" cy="7016022"/>
          </a:xfrm>
        </p:grpSpPr>
        <p:pic>
          <p:nvPicPr>
            <p:cNvPr id="2" name="그림 1" descr="샬롬 예루살렘.png"/>
            <p:cNvPicPr>
              <a:picLocks noChangeAspect="1"/>
            </p:cNvPicPr>
            <p:nvPr/>
          </p:nvPicPr>
          <p:blipFill rotWithShape="1">
            <a:blip r:embed="rId2" cstate="print"/>
            <a:srcRect t="24333" b="38308"/>
            <a:stretch/>
          </p:blipFill>
          <p:spPr>
            <a:xfrm>
              <a:off x="0" y="-9719"/>
              <a:ext cx="8460432" cy="4554423"/>
            </a:xfrm>
            <a:prstGeom prst="rect">
              <a:avLst/>
            </a:prstGeom>
          </p:spPr>
        </p:pic>
        <p:pic>
          <p:nvPicPr>
            <p:cNvPr id="5" name="그림 1" descr="샬롬 예루살렘.png"/>
            <p:cNvPicPr>
              <a:picLocks noChangeAspect="1"/>
            </p:cNvPicPr>
            <p:nvPr/>
          </p:nvPicPr>
          <p:blipFill rotWithShape="1">
            <a:blip r:embed="rId2" cstate="print"/>
            <a:srcRect t="80311"/>
            <a:stretch/>
          </p:blipFill>
          <p:spPr>
            <a:xfrm>
              <a:off x="0" y="4513407"/>
              <a:ext cx="8460433" cy="2492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797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샬롬 예루살렘.png"/>
          <p:cNvPicPr>
            <a:picLocks noChangeAspect="1"/>
          </p:cNvPicPr>
          <p:nvPr/>
        </p:nvPicPr>
        <p:blipFill rotWithShape="1">
          <a:blip r:embed="rId2" cstate="print"/>
          <a:srcRect b="74933"/>
          <a:stretch/>
        </p:blipFill>
        <p:spPr>
          <a:xfrm>
            <a:off x="0" y="0"/>
            <a:ext cx="9238140" cy="59492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5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Up to Jerusalem-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-734876"/>
            <a:ext cx="7416824" cy="77978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62"/>
            <a:ext cx="9289300" cy="536692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1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52" y="6569968"/>
            <a:ext cx="45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3"/>
          <a:stretch/>
        </p:blipFill>
        <p:spPr>
          <a:xfrm>
            <a:off x="0" y="3930"/>
            <a:ext cx="9036496" cy="69819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2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" y="2107"/>
            <a:ext cx="9083525" cy="66693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7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20674" y="-1255384"/>
            <a:ext cx="6669361" cy="918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33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6632"/>
            <a:ext cx="9144000" cy="63904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6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5" y="106548"/>
            <a:ext cx="9224596" cy="62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3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7456"/>
            <a:ext cx="9269920" cy="577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3" y="332656"/>
            <a:ext cx="9124043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20688"/>
            <a:ext cx="9203397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9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9" y="344326"/>
            <a:ext cx="9431661" cy="553294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7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239405" cy="482453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5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0" y="-33244"/>
            <a:ext cx="9180781" cy="74226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5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어린양의흘리신피로.jpg"/>
          <p:cNvPicPr>
            <a:picLocks noChangeAspect="1"/>
          </p:cNvPicPr>
          <p:nvPr/>
        </p:nvPicPr>
        <p:blipFill rotWithShape="1">
          <a:blip r:embed="rId2" cstate="print"/>
          <a:srcRect t="8795" b="57736"/>
          <a:stretch/>
        </p:blipFill>
        <p:spPr>
          <a:xfrm>
            <a:off x="0" y="116632"/>
            <a:ext cx="9158166" cy="57606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0647"/>
            <a:ext cx="9217025" cy="63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8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6632"/>
            <a:ext cx="9252520" cy="655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3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" y="404664"/>
            <a:ext cx="917186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68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6804"/>
            <a:ext cx="9252520" cy="715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5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35"/>
          <a:stretch/>
        </p:blipFill>
        <p:spPr>
          <a:xfrm>
            <a:off x="-252537" y="-29994"/>
            <a:ext cx="9454799" cy="68879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7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0"/>
          <a:stretch/>
        </p:blipFill>
        <p:spPr>
          <a:xfrm>
            <a:off x="-252536" y="116632"/>
            <a:ext cx="9458686" cy="68407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56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" name="그림 2" descr="43. Haktiva.jpg"/>
          <p:cNvPicPr>
            <a:picLocks noChangeAspect="1"/>
          </p:cNvPicPr>
          <p:nvPr/>
        </p:nvPicPr>
        <p:blipFill rotWithShape="1">
          <a:blip r:embed="rId2" cstate="print"/>
          <a:srcRect r="1739" b="57222"/>
          <a:stretch/>
        </p:blipFill>
        <p:spPr>
          <a:xfrm>
            <a:off x="0" y="16024"/>
            <a:ext cx="9104314" cy="6437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그림 2" descr="43. Haktiva.jpg"/>
          <p:cNvPicPr>
            <a:picLocks noChangeAspect="1"/>
          </p:cNvPicPr>
          <p:nvPr/>
        </p:nvPicPr>
        <p:blipFill rotWithShape="1">
          <a:blip r:embed="rId2" cstate="print"/>
          <a:srcRect t="42478"/>
          <a:stretch/>
        </p:blipFill>
        <p:spPr>
          <a:xfrm>
            <a:off x="-108520" y="27974"/>
            <a:ext cx="9073008" cy="673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8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9" y="188640"/>
            <a:ext cx="9417893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99286"/>
            <a:ext cx="9468544" cy="73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93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어린양의흘리신피로.jpg"/>
          <p:cNvPicPr>
            <a:picLocks noChangeAspect="1"/>
          </p:cNvPicPr>
          <p:nvPr/>
        </p:nvPicPr>
        <p:blipFill rotWithShape="1">
          <a:blip r:embed="rId2" cstate="print"/>
          <a:srcRect t="41668" b="2403"/>
          <a:stretch/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7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1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4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977508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1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4002"/>
            <a:ext cx="9834928" cy="71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2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5359"/>
            <a:ext cx="9345087" cy="685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0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38" y="0"/>
            <a:ext cx="9346638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944485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1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93976"/>
            <a:ext cx="9324528" cy="705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1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1"/>
            <a:ext cx="9125941" cy="67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7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34156"/>
            <a:ext cx="8280920" cy="693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807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768752" cy="686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520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32240" y="6525344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3</a:t>
            </a:r>
            <a:endParaRPr lang="ko-KR" alt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088"/>
            <a:ext cx="4323810" cy="6542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088"/>
            <a:ext cx="4368443" cy="66792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1" y="0"/>
            <a:ext cx="85309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84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2"/>
            <a:ext cx="8772126" cy="685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2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-31816"/>
            <a:ext cx="9319973" cy="66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34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16632"/>
            <a:ext cx="9252520" cy="6192688"/>
            <a:chOff x="1420054" y="980728"/>
            <a:chExt cx="7258050" cy="396428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900" y="980728"/>
              <a:ext cx="6172200" cy="151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054" y="2420888"/>
              <a:ext cx="7258050" cy="2524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3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8640"/>
            <a:ext cx="9252520" cy="6408712"/>
            <a:chOff x="591410" y="1689541"/>
            <a:chExt cx="7258050" cy="397555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10" y="3140967"/>
              <a:ext cx="7258050" cy="2524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054" y="1689541"/>
              <a:ext cx="6781800" cy="149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469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"/>
            <a:ext cx="9217024" cy="686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390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1934"/>
            <a:ext cx="875313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11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40" y="-12970"/>
            <a:ext cx="9312473" cy="70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76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" y="-1179512"/>
            <a:ext cx="9324528" cy="813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7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1179512"/>
            <a:ext cx="6768752" cy="82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683568" y="0"/>
            <a:ext cx="7560840" cy="6858000"/>
            <a:chOff x="0" y="0"/>
            <a:chExt cx="7389093" cy="68580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4895661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95936" y="548681"/>
              <a:ext cx="3393157" cy="4320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854656"/>
            <a:ext cx="6696744" cy="783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6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822155"/>
            <a:ext cx="6912768" cy="797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1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819472"/>
            <a:ext cx="7848871" cy="802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356" r="8484" b="47493"/>
          <a:stretch/>
        </p:blipFill>
        <p:spPr>
          <a:xfrm>
            <a:off x="179511" y="0"/>
            <a:ext cx="8712969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t="53046" r="8311" b="6486"/>
          <a:stretch/>
        </p:blipFill>
        <p:spPr>
          <a:xfrm>
            <a:off x="-180528" y="260648"/>
            <a:ext cx="9379269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1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09"/>
          <a:stretch/>
        </p:blipFill>
        <p:spPr>
          <a:xfrm>
            <a:off x="251519" y="-110414"/>
            <a:ext cx="8640961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31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1"/>
          <a:stretch/>
        </p:blipFill>
        <p:spPr>
          <a:xfrm>
            <a:off x="-108520" y="0"/>
            <a:ext cx="923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3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9" r="-1574" b="54622"/>
          <a:stretch/>
        </p:blipFill>
        <p:spPr>
          <a:xfrm>
            <a:off x="0" y="-99392"/>
            <a:ext cx="9247943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8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23" r="-1574" b="17266"/>
          <a:stretch/>
        </p:blipFill>
        <p:spPr>
          <a:xfrm>
            <a:off x="-8450" y="0"/>
            <a:ext cx="9312464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1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76"/>
          <a:stretch/>
        </p:blipFill>
        <p:spPr>
          <a:xfrm>
            <a:off x="179512" y="-21419"/>
            <a:ext cx="8856984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6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aruch Hashem Adonai.png"/>
          <p:cNvPicPr>
            <a:picLocks noChangeAspect="1"/>
          </p:cNvPicPr>
          <p:nvPr/>
        </p:nvPicPr>
        <p:blipFill rotWithShape="1">
          <a:blip r:embed="rId2" cstate="print"/>
          <a:srcRect b="54605"/>
          <a:stretch/>
        </p:blipFill>
        <p:spPr>
          <a:xfrm>
            <a:off x="-180528" y="0"/>
            <a:ext cx="9839016" cy="7029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2"/>
          <a:stretch/>
        </p:blipFill>
        <p:spPr>
          <a:xfrm>
            <a:off x="0" y="0"/>
            <a:ext cx="9068364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3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t="13930" r="4983" b="38484"/>
          <a:stretch/>
        </p:blipFill>
        <p:spPr>
          <a:xfrm>
            <a:off x="-180529" y="-99392"/>
            <a:ext cx="9276523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9512" y="0"/>
            <a:ext cx="8964488" cy="6957392"/>
            <a:chOff x="1003207" y="332656"/>
            <a:chExt cx="5874624" cy="46014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1" t="60497" r="4339" b="7860"/>
            <a:stretch/>
          </p:blipFill>
          <p:spPr>
            <a:xfrm>
              <a:off x="1043608" y="332656"/>
              <a:ext cx="5834222" cy="289888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7" r="683" b="46046"/>
            <a:stretch/>
          </p:blipFill>
          <p:spPr>
            <a:xfrm>
              <a:off x="1003207" y="3231536"/>
              <a:ext cx="5874624" cy="1702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419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35"/>
          <a:stretch/>
        </p:blipFill>
        <p:spPr>
          <a:xfrm>
            <a:off x="-177106" y="750698"/>
            <a:ext cx="9429626" cy="43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08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806" y="-1611560"/>
            <a:ext cx="10215806" cy="825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39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819472"/>
            <a:ext cx="8424936" cy="77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6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aruch Hashem Adonai.png"/>
          <p:cNvPicPr>
            <a:picLocks noChangeAspect="1"/>
          </p:cNvPicPr>
          <p:nvPr/>
        </p:nvPicPr>
        <p:blipFill rotWithShape="1">
          <a:blip r:embed="rId2" cstate="print"/>
          <a:srcRect t="45395" b="1567"/>
          <a:stretch/>
        </p:blipFill>
        <p:spPr>
          <a:xfrm>
            <a:off x="-324544" y="188640"/>
            <a:ext cx="9649072" cy="66693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8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9509" y="331204"/>
            <a:ext cx="9165331" cy="6410164"/>
            <a:chOff x="109509" y="331204"/>
            <a:chExt cx="9165331" cy="62646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09" y="331204"/>
              <a:ext cx="4875058" cy="6264696"/>
            </a:xfrm>
            <a:prstGeom prst="rect">
              <a:avLst/>
            </a:prstGeom>
          </p:spPr>
        </p:pic>
        <p:pic>
          <p:nvPicPr>
            <p:cNvPr id="5" name="그림 2" descr="Bo Yeshu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4048" y="543445"/>
              <a:ext cx="4270792" cy="5333827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5202</TotalTime>
  <Words>39</Words>
  <Application>Microsoft Macintosh PowerPoint</Application>
  <PresentationFormat>On-screen Show (4:3)</PresentationFormat>
  <Paragraphs>39</Paragraphs>
  <Slides>75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75</vt:i4>
      </vt:variant>
    </vt:vector>
  </HeadingPairs>
  <TitlesOfParts>
    <vt:vector size="78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UCCSC_DESK</dc:creator>
  <cp:lastModifiedBy>Joshua Park</cp:lastModifiedBy>
  <cp:revision>75</cp:revision>
  <cp:lastPrinted>2016-05-19T02:20:12Z</cp:lastPrinted>
  <dcterms:created xsi:type="dcterms:W3CDTF">2013-03-17T22:48:35Z</dcterms:created>
  <dcterms:modified xsi:type="dcterms:W3CDTF">2016-07-04T13:01:08Z</dcterms:modified>
</cp:coreProperties>
</file>